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custShowLst>
    <p:custShow name="Произвольный показ 2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1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73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91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8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01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70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6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395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26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2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FC211-8BCE-4666-A243-6A52D66CB8A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164DE-2106-4A49-BCE8-94D2219C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48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02457"/>
            <a:ext cx="12192000" cy="55039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153" y="856272"/>
            <a:ext cx="4192173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DB41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Зиганшин</a:t>
            </a:r>
            <a:r>
              <a:rPr lang="ru-RU" sz="3200" dirty="0" smtClean="0">
                <a:solidFill>
                  <a:srgbClr val="DB41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Анвар </a:t>
            </a:r>
          </a:p>
          <a:p>
            <a:pPr algn="ctr"/>
            <a:r>
              <a:rPr lang="ru-RU" sz="3200" dirty="0" err="1" smtClean="0">
                <a:solidFill>
                  <a:srgbClr val="DB41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Ахметгаллиевич</a:t>
            </a:r>
            <a:endParaRPr lang="ru-RU" sz="3200" dirty="0" smtClean="0">
              <a:solidFill>
                <a:srgbClr val="DB41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ru-RU" sz="3200" dirty="0">
              <a:solidFill>
                <a:srgbClr val="DB41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DB41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1926-1982</a:t>
            </a:r>
            <a:endParaRPr lang="ru-RU" sz="2800" dirty="0">
              <a:solidFill>
                <a:srgbClr val="DB41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2470" y="251043"/>
            <a:ext cx="3129057" cy="396073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51" y="94531"/>
            <a:ext cx="3317694" cy="4273761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1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88"/>
    </mc:Choice>
    <mc:Fallback xmlns="">
      <p:transition spd="slow" advTm="17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nwpskov.ru/downloads/121223342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172" y="0"/>
            <a:ext cx="12366172" cy="7126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4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44"/>
    </mc:Choice>
    <mc:Fallback xmlns="">
      <p:transition spd="slow" advTm="40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gordonua.com/img/forall/users/58/5854/8-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1886" y="-217715"/>
            <a:ext cx="12583886" cy="738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00"/>
    </mc:Choice>
    <mc:Fallback xmlns="">
      <p:transition spd="slow" advTm="20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Mauthausen-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57" y="290285"/>
            <a:ext cx="9811658" cy="6183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4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38"/>
    </mc:Choice>
    <mc:Fallback xmlns="">
      <p:transition spd="slow" advTm="16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imitri.moseparh.ru/files/2019/04/IMG_579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2" y="435429"/>
            <a:ext cx="10842171" cy="6219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0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23"/>
    </mc:Choice>
    <mc:Fallback xmlns="">
      <p:transition spd="slow" advTm="24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apf.mail.ru/cgi-bin/readmsg?id=15882362001483818955;0;1&amp;exif=1&amp;full=1&amp;x-email=maaarat%40mail.ru"/>
          <p:cNvSpPr>
            <a:spLocks noChangeAspect="1" noChangeArrowheads="1"/>
          </p:cNvSpPr>
          <p:nvPr/>
        </p:nvSpPr>
        <p:spPr bwMode="auto">
          <a:xfrm>
            <a:off x="155574" y="-144463"/>
            <a:ext cx="7769225" cy="776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0400" cy="6855033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1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80"/>
    </mc:Choice>
    <mc:Fallback xmlns="">
      <p:transition spd="slow" advTm="25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</Words>
  <Application>Microsoft Office PowerPoint</Application>
  <PresentationFormat>Широкоэкранный</PresentationFormat>
  <Paragraphs>4</Paragraphs>
  <Slides>6</Slides>
  <Notes>0</Notes>
  <HiddenSlides>0</HiddenSlides>
  <MMClips>6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  <vt:variant>
        <vt:lpstr>Произвольные показы</vt:lpstr>
      </vt:variant>
      <vt:variant>
        <vt:i4>1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2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sadykovarthur28@gmail.com</dc:creator>
  <cp:lastModifiedBy>Админ</cp:lastModifiedBy>
  <cp:revision>21</cp:revision>
  <dcterms:created xsi:type="dcterms:W3CDTF">2020-04-25T16:49:27Z</dcterms:created>
  <dcterms:modified xsi:type="dcterms:W3CDTF">2020-05-08T07:05:51Z</dcterms:modified>
</cp:coreProperties>
</file>